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9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03" r:id="rId33"/>
    <p:sldId id="30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7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19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04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04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90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58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84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72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2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478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EE665C13-52B9-4118-812F-6DAE801EE9BF}" type="datetimeFigureOut">
              <a:rPr lang="en-IN" smtClean="0"/>
              <a:t>07-09-2023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0C2A5456-7CAA-4628-8978-16B12ED626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8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43BD-F601-8632-544E-A1B70124F8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Network Hacking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B7BA5-650F-1940-9FC9-9F5FC7C60E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9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62F9-F983-7038-1B1E-8277AFEA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Enumeration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2699D-810B-7B71-DC00-1D884C05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2022765"/>
            <a:ext cx="6544235" cy="42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F803-C072-B2A4-BDDD-1FA7FFFB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D9EB1-6070-92B7-B07F-680F3788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60" y="2240176"/>
            <a:ext cx="7492600" cy="32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3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AEBA-D66A-ECF8-B596-3AE275E4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 Measure for SMTP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3A07D-1A56-96F2-075A-82FEEEF5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57" y="2041778"/>
            <a:ext cx="7177454" cy="40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0EFE-5D1F-7401-1AEA-20390DE2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Hacking using Yersinia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373D2-B5D3-0FCD-BF86-D006F7782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Yersinia is a framework for performing layer 2 attacks.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It is designed to take advantage of some weaknesses in different network protocols.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It pretends to be a solid framework for analysing and testing t</a:t>
            </a: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he deployed networks and systems.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161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0DDCF-F108-1733-FBB6-429051C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59" y="878541"/>
            <a:ext cx="8079441" cy="4881037"/>
          </a:xfrm>
        </p:spPr>
        <p:txBody>
          <a:bodyPr>
            <a:normAutofit lnSpcReduction="10000"/>
          </a:bodyPr>
          <a:lstStyle/>
          <a:p>
            <a:pPr algn="l"/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Attacks for the following network protocols are implemented in this particular release: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Spanning Tree Protocol (STP).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Cisco Discovery Protocol (CDP).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Dynamic Trunking Protocol (DTP).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Dynamic Host Configuration Protocol (DHCP).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Hot Standby Router Protocol (HSRP).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802.1q.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802.1x.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Inter-Switch Link Protocol (ISL).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636363"/>
                </a:solidFill>
                <a:effectLst/>
                <a:latin typeface="Noto Sans" panose="020B0502040204020203" pitchFamily="34" charset="0"/>
              </a:rPr>
              <a:t>VLAN Trunking Protocol (VTP).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4140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8DF8-D408-BB29-F90A-0DA747ED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install yersinia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FF1-C8BA-D6D3-5E78-8AAFE5F3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19" y="2217721"/>
            <a:ext cx="8065294" cy="3601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Open Kali Linux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Type yersinia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not installed install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And type yersinia -G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195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7095-4660-C72E-9ED3-7C965604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598889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launch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EB69C-72C6-783C-6641-E0F9CF41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C06EA-C952-2874-D581-DBC23F7E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96356"/>
            <a:ext cx="7834039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6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6DD1-436B-B18C-0DBF-DAC106BA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809314"/>
          </a:xfrm>
        </p:spPr>
        <p:txBody>
          <a:bodyPr>
            <a:normAutofit fontScale="90000"/>
          </a:bodyPr>
          <a:lstStyle/>
          <a:p>
            <a:r>
              <a:rPr lang="en-US" dirty="0"/>
              <a:t>Yersinia Log shows the attack details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1DEE-7A8C-01C6-469B-C39AB118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2A68A-A557-5992-F9E7-19952425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" y="1766064"/>
            <a:ext cx="7254869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6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2AA6-0819-D68B-0816-007A673D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launch and click </a:t>
            </a:r>
            <a:r>
              <a:rPr lang="en-US" dirty="0" err="1"/>
              <a:t>cdp</a:t>
            </a:r>
            <a:r>
              <a:rPr lang="en-US" dirty="0"/>
              <a:t> attack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64FE1-7598-096B-7AA8-DC5CB1A8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DCD1D-8FD3-DC55-48A3-C92DEC1D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2" y="2089995"/>
            <a:ext cx="8792475" cy="42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1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EC5A-95D1-D167-54BA-0AB61866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stop the attack click 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5AFD-0D21-BC2B-D3CB-C4E3EA887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 and stop attack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63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6F089F-A905-B54C-270D-9266CE3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692"/>
            <a:ext cx="9144000" cy="55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70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0DA2-C85A-B40A-495E-785E5E3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access to the root using spanning tree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750D-8375-2275-F033-F6EDD5E1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Click on </a:t>
            </a:r>
            <a:r>
              <a:rPr lang="en-IN" dirty="0" err="1"/>
              <a:t>stp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Launch attack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And click on </a:t>
            </a:r>
            <a:r>
              <a:rPr lang="en-IN" dirty="0" err="1"/>
              <a:t>stp</a:t>
            </a:r>
            <a:r>
              <a:rPr lang="en-IN" dirty="0"/>
              <a:t> tab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Then click on claiming root role</a:t>
            </a:r>
          </a:p>
        </p:txBody>
      </p:sp>
    </p:spTree>
    <p:extLst>
      <p:ext uri="{BB962C8B-B14F-4D97-AF65-F5344CB8AC3E}">
        <p14:creationId xmlns:p14="http://schemas.microsoft.com/office/powerpoint/2010/main" val="88990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59DB-9CBC-6F1B-9F0B-9D3FD321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Wireshark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E3925-E135-DAF1-59E0-4F7420171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Kali Linux and Open Wireshark </a:t>
            </a:r>
          </a:p>
          <a:p>
            <a:r>
              <a:rPr lang="en-IN" dirty="0"/>
              <a:t>Select capture and click start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A59B6-1228-E478-C2DC-748FF0D0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65" y="2890097"/>
            <a:ext cx="7455887" cy="36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6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5D4A-2BE2-FB45-359D-8E6C9ED1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19B2-8201-71B8-9396-7F3F6E16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Type ARP to see the connected devices.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132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C09B-A919-B314-826C-EA791131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DHTP(Dynamic Host Configuration Protocol)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4F484-C522-9217-3909-69E0809A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DHCP is a fundamental building blocks of network today.</a:t>
            </a:r>
          </a:p>
          <a:p>
            <a:r>
              <a:rPr lang="en-IN" dirty="0"/>
              <a:t>Host will broadcast request the DHCP protocol to allocate a IP address  and DHCP will allocate IP address to client.</a:t>
            </a:r>
          </a:p>
          <a:p>
            <a:endParaRPr lang="en-IN" dirty="0"/>
          </a:p>
          <a:p>
            <a:r>
              <a:rPr lang="en-IN" dirty="0"/>
              <a:t>We can hack DHTP</a:t>
            </a:r>
          </a:p>
          <a:p>
            <a:r>
              <a:rPr lang="en-IN" dirty="0"/>
              <a:t>We can exhaust DHTP pool</a:t>
            </a:r>
          </a:p>
          <a:p>
            <a:pPr marL="0" indent="0">
              <a:buNone/>
            </a:pPr>
            <a:r>
              <a:rPr lang="en-IN" dirty="0"/>
              <a:t>We route to Kali Linux to act like a default gateway.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018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9BC0-B3A3-FC7D-92B2-60F6E3AC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5C17C-6FFC-EA6C-C7AF-B6D05B39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92ADF-878C-6890-FF47-8807969C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370"/>
            <a:ext cx="9144000" cy="516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80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6B29-9270-B4AB-FC46-B36DDC42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Cain and Able Software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72A3-AA2F-8218-DA97-0B62E8C36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18710-873F-EB29-73B6-696BAB9B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8" y="2089942"/>
            <a:ext cx="8809483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4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DB73-696F-90BA-6933-21878DE8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anti virus and download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C1B2CB-E024-943E-A8CA-3F9EE2809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BEB17-CF62-DBC6-F41C-9B42391D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85" y="2384710"/>
            <a:ext cx="7862336" cy="16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99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BEB3-C2CF-DECC-9CA8-A6D9759B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method to gain access to other host is with Hydra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660BE-F54A-C847-A3D0-2D38F0B8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access to a host using a particular protocol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729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04B8-9012-F06D-1003-C087BBD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Python Software Package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9032C7-1E80-A952-1B1F-BA0A03CB3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2AFD55-221B-6B20-27CF-2511A1C8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9" y="1876550"/>
            <a:ext cx="8977138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2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205A-1801-C172-EDA5-867F9541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0F68-B1A3-FAD6-3440-3E4D200E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75708-65AB-C1DA-3050-439C9175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76" y="2157731"/>
            <a:ext cx="4999153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0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BB05-416F-EE12-2C38-1FCD5240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</a:t>
            </a:r>
            <a:r>
              <a:rPr lang="en-US" dirty="0" err="1"/>
              <a:t>Footprinting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E570F-E073-5543-41E4-0B09A321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" y="1860356"/>
            <a:ext cx="9144000" cy="48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3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8732-30A5-33C2-54C9-11DCF652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E48F4-BDEA-0CF7-EB48-6E701E8E7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55F52-DAC7-7B33-341C-3013C5C1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6" y="1478111"/>
            <a:ext cx="793310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46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5A05-93E1-F1AE-A8E4-AD14737F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022D-DB3A-1523-F8EF-B74D7B7A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B6B95-003C-AF74-E973-E64B7A02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55" y="1135181"/>
            <a:ext cx="7262489" cy="4587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BBD856-70F6-C285-AA06-C63F7B623B1E}"/>
              </a:ext>
            </a:extLst>
          </p:cNvPr>
          <p:cNvSpPr/>
          <p:nvPr/>
        </p:nvSpPr>
        <p:spPr>
          <a:xfrm>
            <a:off x="1013012" y="1649506"/>
            <a:ext cx="1066800" cy="30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7C79A3-22BD-5DB4-6521-23F296067747}"/>
              </a:ext>
            </a:extLst>
          </p:cNvPr>
          <p:cNvSpPr/>
          <p:nvPr/>
        </p:nvSpPr>
        <p:spPr>
          <a:xfrm>
            <a:off x="1712259" y="3729318"/>
            <a:ext cx="1712259" cy="331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592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FF92-70FB-AE34-C2F2-1F2A99FC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F7AB-B218-4704-D966-FD62581DC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0" i="0" dirty="0">
                <a:solidFill>
                  <a:srgbClr val="3E0500"/>
                </a:solidFill>
                <a:effectLst/>
                <a:latin typeface="Google Sans"/>
              </a:rPr>
              <a:t>Open Shortest Path First (OSPF) is a routing protocol for Internet Protocol (IP) networks. </a:t>
            </a:r>
          </a:p>
          <a:p>
            <a:pPr algn="just"/>
            <a:endParaRPr lang="en-US" dirty="0">
              <a:solidFill>
                <a:srgbClr val="3E0500"/>
              </a:solidFill>
              <a:latin typeface="Google Sans"/>
            </a:endParaRPr>
          </a:p>
          <a:p>
            <a:pPr algn="just"/>
            <a:r>
              <a:rPr lang="en-US" b="0" i="0" dirty="0">
                <a:solidFill>
                  <a:srgbClr val="3E0500"/>
                </a:solidFill>
                <a:effectLst/>
                <a:latin typeface="Google Sans"/>
              </a:rPr>
              <a:t>It's an Interior Gateway Protocol (IGP) that distributes routing information between routers in a single autonomous system (AS). </a:t>
            </a:r>
          </a:p>
          <a:p>
            <a:pPr algn="just"/>
            <a:endParaRPr lang="en-US" dirty="0">
              <a:solidFill>
                <a:srgbClr val="3E0500"/>
              </a:solidFill>
              <a:latin typeface="Google Sans"/>
            </a:endParaRPr>
          </a:p>
          <a:p>
            <a:pPr algn="just"/>
            <a:r>
              <a:rPr lang="en-US" b="0" i="0" dirty="0">
                <a:solidFill>
                  <a:srgbClr val="3E0500"/>
                </a:solidFill>
                <a:effectLst/>
                <a:latin typeface="Google Sans"/>
              </a:rPr>
              <a:t>OSPF is used to find the best path between a source and destination router. It's an open standard, so many network vendors implement 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3832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5A7A-A8B3-0D25-8FE9-DFDE946C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know using Wire Shark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F9A11-48F7-E108-6923-57C3C7EA0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version of OSPF is used in this topology?</a:t>
            </a:r>
          </a:p>
          <a:p>
            <a:r>
              <a:rPr lang="en-US" dirty="0"/>
              <a:t>Is authentication used? Which Type?</a:t>
            </a:r>
          </a:p>
          <a:p>
            <a:r>
              <a:rPr lang="en-US" dirty="0"/>
              <a:t>What is the password used?</a:t>
            </a:r>
          </a:p>
          <a:p>
            <a:r>
              <a:rPr lang="en-US" dirty="0"/>
              <a:t>Which OSPF area is used?</a:t>
            </a:r>
          </a:p>
          <a:p>
            <a:r>
              <a:rPr lang="en-US" dirty="0"/>
              <a:t>What are the router OSPF priorities?</a:t>
            </a:r>
          </a:p>
          <a:p>
            <a:r>
              <a:rPr lang="en-US" dirty="0"/>
              <a:t>Which router is the designated router?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43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1E89-7DC0-16E3-C680-CB5B115C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B18F1-18B1-6C1E-5F8A-75DACBED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60" y="-72984"/>
            <a:ext cx="4086002" cy="67305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D21B63-D64C-1134-30E0-74B20DF53FE0}"/>
              </a:ext>
            </a:extLst>
          </p:cNvPr>
          <p:cNvSpPr/>
          <p:nvPr/>
        </p:nvSpPr>
        <p:spPr>
          <a:xfrm>
            <a:off x="2366682" y="4491318"/>
            <a:ext cx="2008094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91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3E45-413F-CCF2-28A8-981C0EFB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6BACE-404F-320A-98A4-2B892741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475129"/>
            <a:ext cx="7637930" cy="54576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81E5E6-CC8E-73E9-A209-C97B114BE88F}"/>
              </a:ext>
            </a:extLst>
          </p:cNvPr>
          <p:cNvSpPr/>
          <p:nvPr/>
        </p:nvSpPr>
        <p:spPr>
          <a:xfrm>
            <a:off x="6463554" y="3173506"/>
            <a:ext cx="2017058" cy="5827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8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DD15-A023-43A7-6A80-B01983FE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18A25-38F4-E727-7CDE-B2B68230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03" y="571500"/>
            <a:ext cx="7826418" cy="5159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250108-5766-35A0-6993-EB7C2F6C9B81}"/>
              </a:ext>
            </a:extLst>
          </p:cNvPr>
          <p:cNvSpPr/>
          <p:nvPr/>
        </p:nvSpPr>
        <p:spPr>
          <a:xfrm>
            <a:off x="1425388" y="2590800"/>
            <a:ext cx="6167718" cy="16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83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60FB-2D48-7166-6C72-A2C1FC5A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F7DF9-E24B-5FD3-1BB9-FF37D04F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7" y="1011982"/>
            <a:ext cx="9144000" cy="36096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1A9A4B-4E69-1106-8767-D4DF4D5A942E}"/>
              </a:ext>
            </a:extLst>
          </p:cNvPr>
          <p:cNvSpPr/>
          <p:nvPr/>
        </p:nvSpPr>
        <p:spPr>
          <a:xfrm>
            <a:off x="107576" y="2913529"/>
            <a:ext cx="8633012" cy="1138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29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37D3-A75A-63DE-A10F-320A0087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B2FE3-4CEA-C18C-221C-21E2C7C6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348"/>
            <a:ext cx="9144000" cy="45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8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9D9-66A9-F336-32CD-75FBD814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Enumeration?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AC8EF-B3F1-A803-FEF4-6A1ECE41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46" y="2181247"/>
            <a:ext cx="1867062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84FEE-D1FF-6D3E-5FA3-5F7624C3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8" y="2396400"/>
            <a:ext cx="1905165" cy="2065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B0936-6521-1FFC-F28D-52D55961D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36" y="2457365"/>
            <a:ext cx="1844200" cy="1943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BA01F6-4B98-EAEE-F764-25795132F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609" y="2480227"/>
            <a:ext cx="1806097" cy="1920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6C0AAE-E666-BB63-E207-202D84B0E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418" y="4178838"/>
            <a:ext cx="1882303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6514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369</TotalTime>
  <Words>420</Words>
  <Application>Microsoft Office PowerPoint</Application>
  <PresentationFormat>On-screen Show (4:3)</PresentationFormat>
  <Paragraphs>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 Light</vt:lpstr>
      <vt:lpstr>Google Sans</vt:lpstr>
      <vt:lpstr>Noto Sans</vt:lpstr>
      <vt:lpstr>Wingdings</vt:lpstr>
      <vt:lpstr>Metropolitan</vt:lpstr>
      <vt:lpstr>Network Hacking</vt:lpstr>
      <vt:lpstr>PowerPoint Presentation</vt:lpstr>
      <vt:lpstr>Email Footprinting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Enumeration?</vt:lpstr>
      <vt:lpstr>Types of Enumeration</vt:lpstr>
      <vt:lpstr>PowerPoint Presentation</vt:lpstr>
      <vt:lpstr>Counter Measure for SMTP </vt:lpstr>
      <vt:lpstr>Network Hacking using Yersinia Package</vt:lpstr>
      <vt:lpstr>PowerPoint Presentation</vt:lpstr>
      <vt:lpstr>Steps to install yersinia </vt:lpstr>
      <vt:lpstr>Click launch</vt:lpstr>
      <vt:lpstr>Yersinia Log shows the attack details</vt:lpstr>
      <vt:lpstr>Click launch and click cdp attack</vt:lpstr>
      <vt:lpstr>To stop the attack click on </vt:lpstr>
      <vt:lpstr>Gaining access to the root using spanning tree</vt:lpstr>
      <vt:lpstr>Wireshark </vt:lpstr>
      <vt:lpstr>PowerPoint Presentation</vt:lpstr>
      <vt:lpstr>DHTP(Dynamic Host Configuration Protocol)</vt:lpstr>
      <vt:lpstr>PowerPoint Presentation</vt:lpstr>
      <vt:lpstr>Install Cain and Able Software </vt:lpstr>
      <vt:lpstr>Disable anti virus and download</vt:lpstr>
      <vt:lpstr>Another method to gain access to other host is with Hydra</vt:lpstr>
      <vt:lpstr>Creating a Python Software Package</vt:lpstr>
      <vt:lpstr>PowerPoint Presentation</vt:lpstr>
      <vt:lpstr>PowerPoint Presentation</vt:lpstr>
      <vt:lpstr>PowerPoint Presentation</vt:lpstr>
      <vt:lpstr>OSPF </vt:lpstr>
      <vt:lpstr>Let us know using Wire Shark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Hacking</dc:title>
  <dc:creator>Soumya S</dc:creator>
  <cp:lastModifiedBy>Soumya S</cp:lastModifiedBy>
  <cp:revision>12</cp:revision>
  <dcterms:created xsi:type="dcterms:W3CDTF">2023-09-06T09:06:02Z</dcterms:created>
  <dcterms:modified xsi:type="dcterms:W3CDTF">2023-09-07T06:05:44Z</dcterms:modified>
</cp:coreProperties>
</file>